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8" r:id="rId3"/>
    <p:sldId id="260" r:id="rId4"/>
    <p:sldId id="277" r:id="rId5"/>
    <p:sldId id="267" r:id="rId6"/>
    <p:sldId id="269" r:id="rId7"/>
    <p:sldId id="278" r:id="rId8"/>
    <p:sldId id="279" r:id="rId9"/>
    <p:sldId id="280" r:id="rId10"/>
    <p:sldId id="281" r:id="rId11"/>
    <p:sldId id="283" r:id="rId12"/>
    <p:sldId id="282" r:id="rId13"/>
    <p:sldId id="284" r:id="rId14"/>
    <p:sldId id="285" r:id="rId15"/>
    <p:sldId id="290" r:id="rId16"/>
    <p:sldId id="261" r:id="rId17"/>
    <p:sldId id="262" r:id="rId18"/>
    <p:sldId id="256" r:id="rId19"/>
    <p:sldId id="258" r:id="rId20"/>
    <p:sldId id="257" r:id="rId21"/>
    <p:sldId id="287" r:id="rId22"/>
    <p:sldId id="289" r:id="rId23"/>
    <p:sldId id="270" r:id="rId24"/>
    <p:sldId id="271" r:id="rId25"/>
    <p:sldId id="259" r:id="rId26"/>
    <p:sldId id="272" r:id="rId27"/>
    <p:sldId id="273" r:id="rId28"/>
    <p:sldId id="263" r:id="rId29"/>
    <p:sldId id="274" r:id="rId30"/>
    <p:sldId id="264" r:id="rId31"/>
    <p:sldId id="265" r:id="rId32"/>
    <p:sldId id="26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33F6-1179-4EC4-9B67-C57D09EF2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7C328-4C2F-44BE-BC41-CFB803E90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24750-371C-43C6-ACCC-B78D9FF6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092-0B80-4561-ADCF-F783D9EC318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A0C4E-3177-4942-B388-5479E6C9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972C4-C296-4A68-83BE-5678A880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1EF-B2E1-4234-88FB-7D14242C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9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701A-A058-489C-9339-5F53A526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723C4-9967-4AD2-91FD-F216A737D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35233-99C2-44F8-9E05-CCCF511F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092-0B80-4561-ADCF-F783D9EC318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B52E6-2C99-4980-B41B-22D47A8E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15A19-02A5-42F2-A022-C5C803DF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1EF-B2E1-4234-88FB-7D14242C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1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3B542-A5A2-4F24-BDB0-4B05B43FC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07C9A-A97D-4E60-A3B0-DC1DAC84C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0CECE-C17B-4787-AE36-8BE30084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092-0B80-4561-ADCF-F783D9EC318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87DB-8B78-47DF-9DFF-F0700CD0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7A5D0-CE93-463E-97CD-464FE015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1EF-B2E1-4234-88FB-7D14242C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AC2C-E942-462B-B6B4-9E8D920E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B81F-AA70-47C9-8D2B-BFA787FF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EF296-C42E-4E9A-9687-B4986165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092-0B80-4561-ADCF-F783D9EC318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6BC17-5A84-4F33-8503-8C87CD5B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8D646-CC6A-45A2-9636-A6B806D6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1EF-B2E1-4234-88FB-7D14242C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0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BDA7-3E17-4642-9805-D823A55B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EB3EB-A39D-4CA4-9543-46B97DC79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6998A-F782-4C36-B4DB-1F1C8F4D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092-0B80-4561-ADCF-F783D9EC318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3F22E-E0FB-4334-B1FB-14073CDF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6E9C2-A007-4D09-B54D-16DA79B3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1EF-B2E1-4234-88FB-7D14242C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9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8018-B721-4973-B508-37FF6083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E1E07-D8AF-4947-B807-55BBF48DC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83080-DB05-432D-9C08-1C0B31FB1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74FB9-31CD-49F6-BDCB-97932B5A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092-0B80-4561-ADCF-F783D9EC318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A4FB9-E7CC-470B-A3A3-87E97ED8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13DC-7125-47EA-ACA2-5672492D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1EF-B2E1-4234-88FB-7D14242C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5416-12D8-447D-B9C2-E5DE0074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4957-7A2A-4015-9816-52670DB83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76602-2B08-4A79-AD71-A2C589EAC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58A77-8142-42A1-BC38-C3BAFC79C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D9CBE-6381-4654-83ED-06C370109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3DB777-7078-415E-A24A-BDEE6D03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092-0B80-4561-ADCF-F783D9EC318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8F57C-584D-4602-9029-DCF3CE7C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68CA7-0572-4F9B-ADC2-97A3037F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1EF-B2E1-4234-88FB-7D14242C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5645-7D60-4333-98BC-885AD426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E38D1-715C-421C-A6B8-9014F309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092-0B80-4561-ADCF-F783D9EC318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DC5E6-3761-43A0-B267-B0A33EBF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5E21F-8BFD-443A-AD6F-3F1B1CE1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1EF-B2E1-4234-88FB-7D14242C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02BCB-5EAB-4DA6-9994-E36429CA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092-0B80-4561-ADCF-F783D9EC318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C692F-C280-4110-BD78-B9C9E55F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00546-5F80-45AA-A3D8-FD2E8091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1EF-B2E1-4234-88FB-7D14242C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2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332E-4A4B-4894-BABB-20854295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271B-C27D-4117-B034-1104DA1E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05AE5-E5C2-4484-8936-39D69293C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77437-5A03-4D41-AF59-D154C8B2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092-0B80-4561-ADCF-F783D9EC318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02B56-F25B-4E1D-A7F5-06B2136E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72171-F057-4F7A-B66F-AEEBC7AD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1EF-B2E1-4234-88FB-7D14242C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0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BFB7-6A6C-4D66-8EB3-A8226A9B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8EF058-B683-4AC0-B1BF-F9A74A01C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BCD57-C8D8-4AAF-B9E3-96E5961CB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92397-42E1-4D84-AE00-DA0BFEFA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092-0B80-4561-ADCF-F783D9EC318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D903-B88E-4674-AF01-B17651EA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A5374-0600-4278-A61F-F4009C6A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1EF-B2E1-4234-88FB-7D14242C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9F3DE-F8D9-43BA-941F-D3EC2C2F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B4B91-DC20-4B1D-83FE-F8EDE87C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EB7D7-4877-4551-A416-EDB858321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5092-0B80-4561-ADCF-F783D9EC318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449AA-430C-4B5D-8D49-68067F8E9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A80A4-6159-4F06-B732-37A486EE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B1EF-B2E1-4234-88FB-7D14242C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EceyCgxG1c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A3B38-98FB-1888-3D82-3A3A595E1B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+mn-lt"/>
              </a:rPr>
              <a:t>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7ACD-5017-857C-EEFD-C230CFA24C8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1) What is the atmosphere?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2) Why is the atmosphere important to us?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3) What is our atmosphere made of?</a:t>
            </a:r>
          </a:p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2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E1AA-F371-D7BE-83A3-28340306E8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Poles vs. Equator Heating</a:t>
            </a:r>
          </a:p>
        </p:txBody>
      </p:sp>
      <p:pic>
        <p:nvPicPr>
          <p:cNvPr id="5122" name="Picture 2" descr="Is the equator hotter than the poles because it's spinning 'faster'? - Quora">
            <a:extLst>
              <a:ext uri="{FF2B5EF4-FFF2-40B4-BE49-F238E27FC236}">
                <a16:creationId xmlns:a16="http://schemas.microsoft.com/office/drawing/2014/main" id="{9EBD6A47-E481-641D-C75D-B6858B4E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07" y="1892700"/>
            <a:ext cx="8515985" cy="49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2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E1AA-F371-D7BE-83A3-28340306E8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Night vs. Day Heating</a:t>
            </a:r>
          </a:p>
        </p:txBody>
      </p:sp>
      <p:pic>
        <p:nvPicPr>
          <p:cNvPr id="6146" name="Picture 2" descr="8.3 Winds and Climate – Introduction to Oceanography">
            <a:extLst>
              <a:ext uri="{FF2B5EF4-FFF2-40B4-BE49-F238E27FC236}">
                <a16:creationId xmlns:a16="http://schemas.microsoft.com/office/drawing/2014/main" id="{7FE879AB-10E8-53E0-A78D-3E75E3E64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6248"/>
            <a:ext cx="12192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7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E1AA-F371-D7BE-83A3-28340306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304165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Humidity of Land vs. 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C5DF7-B56E-A847-4028-664DEFCD5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28" y="1939824"/>
            <a:ext cx="11750133" cy="43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9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E1AA-F371-D7BE-83A3-28340306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304165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Put it all together and you get….WEATHER!</a:t>
            </a:r>
          </a:p>
        </p:txBody>
      </p:sp>
      <p:pic>
        <p:nvPicPr>
          <p:cNvPr id="7170" name="Picture 2" descr="National Forecast Maps">
            <a:extLst>
              <a:ext uri="{FF2B5EF4-FFF2-40B4-BE49-F238E27FC236}">
                <a16:creationId xmlns:a16="http://schemas.microsoft.com/office/drawing/2014/main" id="{2A8BCF8E-0F5F-2569-7A3C-B9ECF870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14" y="1859280"/>
            <a:ext cx="4957464" cy="501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7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02D3-1C76-4781-A211-7FDC9B6BC9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Humidity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0632-CA32-42D0-8B47-DAC9BC876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Amount of water in the air</a:t>
            </a:r>
          </a:p>
        </p:txBody>
      </p:sp>
      <p:pic>
        <p:nvPicPr>
          <p:cNvPr id="5124" name="Picture 4" descr="Image result for frobisher bay canada">
            <a:extLst>
              <a:ext uri="{FF2B5EF4-FFF2-40B4-BE49-F238E27FC236}">
                <a16:creationId xmlns:a16="http://schemas.microsoft.com/office/drawing/2014/main" id="{C420ED11-D8F1-4D54-8120-DECB7649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8174"/>
            <a:ext cx="5852160" cy="40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8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AA19-8C4D-4284-A150-06060201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E4E8-20B4-45ED-9035-CC0025DDA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ocean depth map">
            <a:extLst>
              <a:ext uri="{FF2B5EF4-FFF2-40B4-BE49-F238E27FC236}">
                <a16:creationId xmlns:a16="http://schemas.microsoft.com/office/drawing/2014/main" id="{C1EF8A03-3267-46AE-A5F9-A4736AA0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12285374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4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02D3-1C76-4781-A211-7FDC9B6B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Tronheim</a:t>
            </a:r>
            <a:r>
              <a:rPr lang="en-US" dirty="0"/>
              <a:t> Norway vs. </a:t>
            </a:r>
            <a:r>
              <a:rPr lang="en-US" dirty="0" err="1"/>
              <a:t>Froshbisher</a:t>
            </a:r>
            <a:r>
              <a:rPr lang="en-US" dirty="0"/>
              <a:t> Bay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0632-CA32-42D0-8B47-DAC9BC876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trondheim norway vs.">
            <a:extLst>
              <a:ext uri="{FF2B5EF4-FFF2-40B4-BE49-F238E27FC236}">
                <a16:creationId xmlns:a16="http://schemas.microsoft.com/office/drawing/2014/main" id="{5E15A48B-31B2-4D4C-88A5-4219A267E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930400"/>
            <a:ext cx="5617916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robisher bay canada">
            <a:extLst>
              <a:ext uri="{FF2B5EF4-FFF2-40B4-BE49-F238E27FC236}">
                <a16:creationId xmlns:a16="http://schemas.microsoft.com/office/drawing/2014/main" id="{C420ED11-D8F1-4D54-8120-DECB7649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96" y="1898174"/>
            <a:ext cx="5852160" cy="40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8892-8F61-49A7-BE1D-3E4A5EB0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2384E7-F7F8-4B63-B361-09EB15B97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77" y="-348616"/>
            <a:ext cx="14383173" cy="8090535"/>
          </a:xfrm>
        </p:spPr>
      </p:pic>
    </p:spTree>
    <p:extLst>
      <p:ext uri="{BB962C8B-B14F-4D97-AF65-F5344CB8AC3E}">
        <p14:creationId xmlns:p14="http://schemas.microsoft.com/office/powerpoint/2010/main" val="62510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F367-7E01-450E-A609-02CB2CC39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08179-37D6-42AB-964E-D68CB17AB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ocean currents">
            <a:extLst>
              <a:ext uri="{FF2B5EF4-FFF2-40B4-BE49-F238E27FC236}">
                <a16:creationId xmlns:a16="http://schemas.microsoft.com/office/drawing/2014/main" id="{738BC0A0-491D-4B41-AAA5-D4916486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" y="26850"/>
            <a:ext cx="11954510" cy="683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0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40D6-32CF-4F70-9D55-B5E6E770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B2127-9CC1-414B-A602-04C385679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Image result for ocean seasonal temperature map">
            <a:extLst>
              <a:ext uri="{FF2B5EF4-FFF2-40B4-BE49-F238E27FC236}">
                <a16:creationId xmlns:a16="http://schemas.microsoft.com/office/drawing/2014/main" id="{762A11E6-2B4F-4778-B81F-C28D4EE8C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0" y="-150283"/>
            <a:ext cx="9652000" cy="71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8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9AEE-C965-9A80-7D57-326D001F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32E24-0061-D873-F4F9-E3EB509B5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ESA - View of Earth's atmosphere from space">
            <a:extLst>
              <a:ext uri="{FF2B5EF4-FFF2-40B4-BE49-F238E27FC236}">
                <a16:creationId xmlns:a16="http://schemas.microsoft.com/office/drawing/2014/main" id="{AA1BFEAD-EA9D-AE1A-A3B9-64ACB8A6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705394"/>
            <a:ext cx="12527279" cy="75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44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37CB-BB25-41D3-A61F-467C82D7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292B-4FCB-4C14-975D-7EC15AF1E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ocean salinity map">
            <a:extLst>
              <a:ext uri="{FF2B5EF4-FFF2-40B4-BE49-F238E27FC236}">
                <a16:creationId xmlns:a16="http://schemas.microsoft.com/office/drawing/2014/main" id="{9F0C012F-BCC8-4B0E-838E-95A41484B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65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E498-B024-D953-38BA-CF17B8FA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424E4-640D-09BF-4675-DAD3F9268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What Is the Atmosphere? | Center for Science Education">
            <a:extLst>
              <a:ext uri="{FF2B5EF4-FFF2-40B4-BE49-F238E27FC236}">
                <a16:creationId xmlns:a16="http://schemas.microsoft.com/office/drawing/2014/main" id="{6CA8602D-ACA0-89AE-D5BD-C19948C172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Layers of the Atmosphere">
            <a:extLst>
              <a:ext uri="{FF2B5EF4-FFF2-40B4-BE49-F238E27FC236}">
                <a16:creationId xmlns:a16="http://schemas.microsoft.com/office/drawing/2014/main" id="{41E3FAB1-32A5-701D-5F24-72C0E883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01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A3B38-98FB-1888-3D82-3A3A595E1B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+mn-lt"/>
              </a:rPr>
              <a:t>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7ACD-5017-857C-EEFD-C230CFA24C8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1) What causes…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Lightning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Thunder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Hurricanes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Storms</a:t>
            </a:r>
          </a:p>
        </p:txBody>
      </p:sp>
    </p:spTree>
    <p:extLst>
      <p:ext uri="{BB962C8B-B14F-4D97-AF65-F5344CB8AC3E}">
        <p14:creationId xmlns:p14="http://schemas.microsoft.com/office/powerpoint/2010/main" val="2998030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201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Types of Clouds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wayfaring.info/wp-content/uploads/2009/09/mushroom-cloud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dia.web.britannica.com/eb-media/02/93302-004-A0C64C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-1"/>
            <a:ext cx="7162800" cy="7022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upload.wikimedia.org/wikipedia/commons/thumb/3/3c/GoldenMedows.jpg/300px-GoldenMed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62484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bigbranch.net/stratus019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7251666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Cumulonimbus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ages.nationalgeographic.com/wpf/media-live/photos/000/009/cache/cumulonimbus-cloud_910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Altocumulus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1.trekearth.com/photos/25437/altocumu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6934200" cy="5178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Cirrus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ed101.bu.edu/StudentDoc/current/ED101fa10/jenmks/images/Cirrus_clou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688" y="1371600"/>
            <a:ext cx="7228113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AA19-8C4D-4284-A150-06060201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E4E8-20B4-45ED-9035-CC0025DDA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ocean depth map">
            <a:extLst>
              <a:ext uri="{FF2B5EF4-FFF2-40B4-BE49-F238E27FC236}">
                <a16:creationId xmlns:a16="http://schemas.microsoft.com/office/drawing/2014/main" id="{C1EF8A03-3267-46AE-A5F9-A4736AA0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12285374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66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nerdtests.com/picsarea/7053a41f6c39c1eb2d9f180c2f760f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1371600"/>
            <a:ext cx="7630051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pattersonpages.wikispaces.com/file/view/Supercell_Thunderstorm.jpg/33761313/Supercell_Thunder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219200"/>
            <a:ext cx="9282724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wallshq.com/wp-content/uploads/original/2012_01/Wall_Cloud_Wall_Paper_by_Corvidae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447800"/>
            <a:ext cx="9634065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A3B38-98FB-1888-3D82-3A3A595E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000" b="1">
                <a:latin typeface="+mn-lt"/>
              </a:rPr>
              <a:t>Brainstorm</a:t>
            </a:r>
            <a:br>
              <a:rPr lang="en-US" sz="3000" b="1">
                <a:latin typeface="+mn-lt"/>
              </a:rPr>
            </a:br>
            <a:r>
              <a:rPr lang="en-US" sz="3000" b="1">
                <a:latin typeface="+mn-lt"/>
                <a:hlinkClick r:id="rId2"/>
              </a:rPr>
              <a:t>https://www.youtube.com/watch?v=EceyCgxG1c8</a:t>
            </a:r>
            <a:br>
              <a:rPr lang="en-US" sz="3000" b="1">
                <a:latin typeface="+mn-lt"/>
              </a:rPr>
            </a:br>
            <a:endParaRPr lang="en-US" sz="3000" b="1">
              <a:latin typeface="+mn-lt"/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7ACD-5017-857C-EEFD-C230CFA2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" y="2605282"/>
            <a:ext cx="5406644" cy="425271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AutoNum type="arabicParenR"/>
            </a:pPr>
            <a:r>
              <a:rPr lang="en-US" sz="3600" b="1" dirty="0"/>
              <a:t>What things is our Earth “covered by”?</a:t>
            </a:r>
          </a:p>
          <a:p>
            <a:pPr marL="742950" indent="-742950">
              <a:buAutoNum type="arabicParenR"/>
            </a:pPr>
            <a:r>
              <a:rPr lang="en-US" sz="3600" b="1" dirty="0"/>
              <a:t>What surfaces would heat faster/slower than others?</a:t>
            </a:r>
          </a:p>
          <a:p>
            <a:pPr marL="742950" indent="-742950">
              <a:buAutoNum type="arabicParenR"/>
            </a:pPr>
            <a:r>
              <a:rPr lang="en-US" sz="3600" b="1" dirty="0"/>
              <a:t>How does what happens on the surface change the air above the surface?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7201FA-ED43-F23B-F359-8C0EF427E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12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urrent us weather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638"/>
            <a:ext cx="9829800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8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870152-2532-DDBA-8B68-B7F88CC89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Unit 4: Earth’s Atmosphere</a:t>
            </a:r>
          </a:p>
        </p:txBody>
      </p:sp>
    </p:spTree>
    <p:extLst>
      <p:ext uri="{BB962C8B-B14F-4D97-AF65-F5344CB8AC3E}">
        <p14:creationId xmlns:p14="http://schemas.microsoft.com/office/powerpoint/2010/main" val="16057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E1AA-F371-D7BE-83A3-28340306E8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Low Pressure Air vs. High Pressure 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AB66B-B0B7-7A5A-A847-D4E72BED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Pressure Activity: scaffolding activity">
            <a:extLst>
              <a:ext uri="{FF2B5EF4-FFF2-40B4-BE49-F238E27FC236}">
                <a16:creationId xmlns:a16="http://schemas.microsoft.com/office/drawing/2014/main" id="{078E7817-3936-105D-7C64-6B53565B3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9625"/>
            <a:ext cx="10185400" cy="45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9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E1AA-F371-D7BE-83A3-28340306E8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Cold Air vs. Hot 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AB66B-B0B7-7A5A-A847-D4E72BED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Pressure Altitude vs Density Altitude | Private Pilot Knowledge Test |  FlightInsight - YouTube">
            <a:extLst>
              <a:ext uri="{FF2B5EF4-FFF2-40B4-BE49-F238E27FC236}">
                <a16:creationId xmlns:a16="http://schemas.microsoft.com/office/drawing/2014/main" id="{95AFE635-5267-8C91-63DB-CDB5746A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20" y="1825625"/>
            <a:ext cx="8188960" cy="46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1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hy there is difference in heating of land &amp;amp; water​ - Brainly.in">
            <a:extLst>
              <a:ext uri="{FF2B5EF4-FFF2-40B4-BE49-F238E27FC236}">
                <a16:creationId xmlns:a16="http://schemas.microsoft.com/office/drawing/2014/main" id="{7446CFCA-0C8D-DD92-ED2B-495C305E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1" y="731203"/>
            <a:ext cx="9050338" cy="665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1E1AA-F371-D7BE-83A3-28340306E8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Land vs. Water Heating</a:t>
            </a:r>
          </a:p>
        </p:txBody>
      </p:sp>
    </p:spTree>
    <p:extLst>
      <p:ext uri="{BB962C8B-B14F-4D97-AF65-F5344CB8AC3E}">
        <p14:creationId xmlns:p14="http://schemas.microsoft.com/office/powerpoint/2010/main" val="248449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165</Words>
  <Application>Microsoft Office PowerPoint</Application>
  <PresentationFormat>Widescreen</PresentationFormat>
  <Paragraphs>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Brainstorm</vt:lpstr>
      <vt:lpstr>PowerPoint Presentation</vt:lpstr>
      <vt:lpstr>PowerPoint Presentation</vt:lpstr>
      <vt:lpstr>Brainstorm https://www.youtube.com/watch?v=EceyCgxG1c8 </vt:lpstr>
      <vt:lpstr>PowerPoint Presentation</vt:lpstr>
      <vt:lpstr>Unit 4: Earth’s Atmosphere</vt:lpstr>
      <vt:lpstr>Low Pressure Air vs. High Pressure Air</vt:lpstr>
      <vt:lpstr>Cold Air vs. Hot Air</vt:lpstr>
      <vt:lpstr>Land vs. Water Heating</vt:lpstr>
      <vt:lpstr>Poles vs. Equator Heating</vt:lpstr>
      <vt:lpstr>Night vs. Day Heating</vt:lpstr>
      <vt:lpstr>Humidity of Land vs. Water</vt:lpstr>
      <vt:lpstr>Put it all together and you get….WEATHER!</vt:lpstr>
      <vt:lpstr>Humidity</vt:lpstr>
      <vt:lpstr>PowerPoint Presentation</vt:lpstr>
      <vt:lpstr>Tronheim Norway vs. Froshbisher Bay Canada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Brainstorm</vt:lpstr>
      <vt:lpstr>Types of Clouds</vt:lpstr>
      <vt:lpstr>PowerPoint Presentation</vt:lpstr>
      <vt:lpstr>Cumulus</vt:lpstr>
      <vt:lpstr>Stratus</vt:lpstr>
      <vt:lpstr>Cumulonimbus</vt:lpstr>
      <vt:lpstr>Altocumulus</vt:lpstr>
      <vt:lpstr>Cirrus Clouds</vt:lpstr>
      <vt:lpstr>Wall Clouds</vt:lpstr>
      <vt:lpstr>Wall Cloud</vt:lpstr>
      <vt:lpstr>Wall Cloud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Halverson</dc:creator>
  <cp:lastModifiedBy>Matt Halverson</cp:lastModifiedBy>
  <cp:revision>12</cp:revision>
  <dcterms:created xsi:type="dcterms:W3CDTF">2019-02-13T16:47:43Z</dcterms:created>
  <dcterms:modified xsi:type="dcterms:W3CDTF">2023-11-17T21:12:17Z</dcterms:modified>
</cp:coreProperties>
</file>